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89" r:id="rId7"/>
    <p:sldId id="295" r:id="rId8"/>
    <p:sldId id="296" r:id="rId9"/>
    <p:sldId id="298" r:id="rId10"/>
    <p:sldId id="299" r:id="rId11"/>
    <p:sldId id="277" r:id="rId12"/>
    <p:sldId id="300" r:id="rId13"/>
    <p:sldId id="301" r:id="rId14"/>
    <p:sldId id="302" r:id="rId15"/>
    <p:sldId id="304" r:id="rId16"/>
    <p:sldId id="305" r:id="rId17"/>
    <p:sldId id="307" r:id="rId18"/>
    <p:sldId id="306" r:id="rId19"/>
    <p:sldId id="308" r:id="rId20"/>
    <p:sldId id="309" r:id="rId21"/>
    <p:sldId id="303" r:id="rId22"/>
    <p:sldId id="310" r:id="rId23"/>
    <p:sldId id="311" r:id="rId24"/>
    <p:sldId id="292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A2FED-BA3F-4563-9859-1B9B52D15C0D}" v="7" dt="2022-12-01T12:01:12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kumar Maheshwari" userId="c4059f56-2be4-488d-9b7f-d8e10b81d5b7" providerId="ADAL" clId="{7B1A2FED-BA3F-4563-9859-1B9B52D15C0D}"/>
    <pc:docChg chg="undo custSel modSld">
      <pc:chgData name="Amitkumar Maheshwari" userId="c4059f56-2be4-488d-9b7f-d8e10b81d5b7" providerId="ADAL" clId="{7B1A2FED-BA3F-4563-9859-1B9B52D15C0D}" dt="2022-12-01T12:20:19.296" v="557" actId="20577"/>
      <pc:docMkLst>
        <pc:docMk/>
      </pc:docMkLst>
      <pc:sldChg chg="modSp mod">
        <pc:chgData name="Amitkumar Maheshwari" userId="c4059f56-2be4-488d-9b7f-d8e10b81d5b7" providerId="ADAL" clId="{7B1A2FED-BA3F-4563-9859-1B9B52D15C0D}" dt="2022-12-01T11:52:14.467" v="295" actId="14100"/>
        <pc:sldMkLst>
          <pc:docMk/>
          <pc:sldMk cId="2243494996" sldId="277"/>
        </pc:sldMkLst>
        <pc:spChg chg="mod">
          <ac:chgData name="Amitkumar Maheshwari" userId="c4059f56-2be4-488d-9b7f-d8e10b81d5b7" providerId="ADAL" clId="{7B1A2FED-BA3F-4563-9859-1B9B52D15C0D}" dt="2022-12-01T11:52:14.467" v="295" actId="14100"/>
          <ac:spMkLst>
            <pc:docMk/>
            <pc:sldMk cId="2243494996" sldId="277"/>
            <ac:spMk id="3" creationId="{35E3EA69-4E0E-41BD-8095-A124225A2647}"/>
          </ac:spMkLst>
        </pc:spChg>
        <pc:spChg chg="mod">
          <ac:chgData name="Amitkumar Maheshwari" userId="c4059f56-2be4-488d-9b7f-d8e10b81d5b7" providerId="ADAL" clId="{7B1A2FED-BA3F-4563-9859-1B9B52D15C0D}" dt="2022-12-01T11:52:14.467" v="295" actId="14100"/>
          <ac:spMkLst>
            <pc:docMk/>
            <pc:sldMk cId="2243494996" sldId="277"/>
            <ac:spMk id="7" creationId="{F5130215-9867-44C5-B9FD-9E55BA24298B}"/>
          </ac:spMkLst>
        </pc:spChg>
        <pc:spChg chg="mod">
          <ac:chgData name="Amitkumar Maheshwari" userId="c4059f56-2be4-488d-9b7f-d8e10b81d5b7" providerId="ADAL" clId="{7B1A2FED-BA3F-4563-9859-1B9B52D15C0D}" dt="2022-12-01T11:52:14.467" v="295" actId="14100"/>
          <ac:spMkLst>
            <pc:docMk/>
            <pc:sldMk cId="2243494996" sldId="277"/>
            <ac:spMk id="8" creationId="{C7391F1F-6A37-4FFD-8E0A-A3578F45438D}"/>
          </ac:spMkLst>
        </pc:spChg>
      </pc:sldChg>
      <pc:sldChg chg="addSp delSp modSp mod">
        <pc:chgData name="Amitkumar Maheshwari" userId="c4059f56-2be4-488d-9b7f-d8e10b81d5b7" providerId="ADAL" clId="{7B1A2FED-BA3F-4563-9859-1B9B52D15C0D}" dt="2022-12-01T12:02:00.764" v="537" actId="20577"/>
        <pc:sldMkLst>
          <pc:docMk/>
          <pc:sldMk cId="1336944307" sldId="298"/>
        </pc:sldMkLst>
        <pc:spChg chg="add mod">
          <ac:chgData name="Amitkumar Maheshwari" userId="c4059f56-2be4-488d-9b7f-d8e10b81d5b7" providerId="ADAL" clId="{7B1A2FED-BA3F-4563-9859-1B9B52D15C0D}" dt="2022-12-01T12:00:49.628" v="501" actId="20577"/>
          <ac:spMkLst>
            <pc:docMk/>
            <pc:sldMk cId="1336944307" sldId="298"/>
            <ac:spMk id="3" creationId="{871F5355-25AE-40E8-BAA3-CBB8DBD356F9}"/>
          </ac:spMkLst>
        </pc:spChg>
        <pc:spChg chg="add mod">
          <ac:chgData name="Amitkumar Maheshwari" userId="c4059f56-2be4-488d-9b7f-d8e10b81d5b7" providerId="ADAL" clId="{7B1A2FED-BA3F-4563-9859-1B9B52D15C0D}" dt="2022-12-01T12:02:00.764" v="537" actId="20577"/>
          <ac:spMkLst>
            <pc:docMk/>
            <pc:sldMk cId="1336944307" sldId="298"/>
            <ac:spMk id="4" creationId="{8924159C-5C6D-4812-908B-F098FE16387F}"/>
          </ac:spMkLst>
        </pc:spChg>
        <pc:spChg chg="add mod">
          <ac:chgData name="Amitkumar Maheshwari" userId="c4059f56-2be4-488d-9b7f-d8e10b81d5b7" providerId="ADAL" clId="{7B1A2FED-BA3F-4563-9859-1B9B52D15C0D}" dt="2022-12-01T12:01:00.378" v="517" actId="20577"/>
          <ac:spMkLst>
            <pc:docMk/>
            <pc:sldMk cId="1336944307" sldId="298"/>
            <ac:spMk id="5" creationId="{C4F012B1-B3E2-40FD-936A-DC59036C9135}"/>
          </ac:spMkLst>
        </pc:spChg>
        <pc:spChg chg="add del mod">
          <ac:chgData name="Amitkumar Maheshwari" userId="c4059f56-2be4-488d-9b7f-d8e10b81d5b7" providerId="ADAL" clId="{7B1A2FED-BA3F-4563-9859-1B9B52D15C0D}" dt="2022-12-01T12:01:06.140" v="519"/>
          <ac:spMkLst>
            <pc:docMk/>
            <pc:sldMk cId="1336944307" sldId="298"/>
            <ac:spMk id="6" creationId="{4BCB3CCA-6A6E-4D84-89D5-E2AFABD2FDC1}"/>
          </ac:spMkLst>
        </pc:spChg>
        <pc:spChg chg="add del mod">
          <ac:chgData name="Amitkumar Maheshwari" userId="c4059f56-2be4-488d-9b7f-d8e10b81d5b7" providerId="ADAL" clId="{7B1A2FED-BA3F-4563-9859-1B9B52D15C0D}" dt="2022-12-01T12:01:06.140" v="519"/>
          <ac:spMkLst>
            <pc:docMk/>
            <pc:sldMk cId="1336944307" sldId="298"/>
            <ac:spMk id="7" creationId="{AD7AC66B-15A8-4C7F-AFE7-97E1048A3824}"/>
          </ac:spMkLst>
        </pc:spChg>
        <pc:spChg chg="add del mod">
          <ac:chgData name="Amitkumar Maheshwari" userId="c4059f56-2be4-488d-9b7f-d8e10b81d5b7" providerId="ADAL" clId="{7B1A2FED-BA3F-4563-9859-1B9B52D15C0D}" dt="2022-12-01T12:01:06.140" v="519"/>
          <ac:spMkLst>
            <pc:docMk/>
            <pc:sldMk cId="1336944307" sldId="298"/>
            <ac:spMk id="8" creationId="{7096417E-8CCA-43CF-83CA-C6143ACF8AB6}"/>
          </ac:spMkLst>
        </pc:spChg>
        <pc:spChg chg="add mod">
          <ac:chgData name="Amitkumar Maheshwari" userId="c4059f56-2be4-488d-9b7f-d8e10b81d5b7" providerId="ADAL" clId="{7B1A2FED-BA3F-4563-9859-1B9B52D15C0D}" dt="2022-12-01T12:01:28.899" v="526" actId="20577"/>
          <ac:spMkLst>
            <pc:docMk/>
            <pc:sldMk cId="1336944307" sldId="298"/>
            <ac:spMk id="9" creationId="{9B86858D-9456-4D96-BB97-2C00E2FDAA73}"/>
          </ac:spMkLst>
        </pc:spChg>
        <pc:spChg chg="mod">
          <ac:chgData name="Amitkumar Maheshwari" userId="c4059f56-2be4-488d-9b7f-d8e10b81d5b7" providerId="ADAL" clId="{7B1A2FED-BA3F-4563-9859-1B9B52D15C0D}" dt="2022-12-01T12:01:58.333" v="536" actId="20577"/>
          <ac:spMkLst>
            <pc:docMk/>
            <pc:sldMk cId="1336944307" sldId="298"/>
            <ac:spMk id="41" creationId="{8D7EF924-72AD-477B-8450-F834CEF09160}"/>
          </ac:spMkLst>
        </pc:spChg>
      </pc:sldChg>
      <pc:sldChg chg="addSp delSp modSp mod">
        <pc:chgData name="Amitkumar Maheshwari" userId="c4059f56-2be4-488d-9b7f-d8e10b81d5b7" providerId="ADAL" clId="{7B1A2FED-BA3F-4563-9859-1B9B52D15C0D}" dt="2022-12-01T12:14:37.014" v="542" actId="478"/>
        <pc:sldMkLst>
          <pc:docMk/>
          <pc:sldMk cId="1730089445" sldId="299"/>
        </pc:sldMkLst>
        <pc:spChg chg="del">
          <ac:chgData name="Amitkumar Maheshwari" userId="c4059f56-2be4-488d-9b7f-d8e10b81d5b7" providerId="ADAL" clId="{7B1A2FED-BA3F-4563-9859-1B9B52D15C0D}" dt="2022-12-01T12:14:30.173" v="540" actId="478"/>
          <ac:spMkLst>
            <pc:docMk/>
            <pc:sldMk cId="1730089445" sldId="299"/>
            <ac:spMk id="4" creationId="{6DB80DDD-5DC8-49C3-AE15-029EB71ECE03}"/>
          </ac:spMkLst>
        </pc:spChg>
        <pc:spChg chg="del">
          <ac:chgData name="Amitkumar Maheshwari" userId="c4059f56-2be4-488d-9b7f-d8e10b81d5b7" providerId="ADAL" clId="{7B1A2FED-BA3F-4563-9859-1B9B52D15C0D}" dt="2022-12-01T12:14:33.646" v="541" actId="478"/>
          <ac:spMkLst>
            <pc:docMk/>
            <pc:sldMk cId="1730089445" sldId="299"/>
            <ac:spMk id="5" creationId="{48AB26AF-09BD-49F7-A15D-8872C756DC4F}"/>
          </ac:spMkLst>
        </pc:spChg>
        <pc:spChg chg="del">
          <ac:chgData name="Amitkumar Maheshwari" userId="c4059f56-2be4-488d-9b7f-d8e10b81d5b7" providerId="ADAL" clId="{7B1A2FED-BA3F-4563-9859-1B9B52D15C0D}" dt="2022-12-01T12:14:37.014" v="542" actId="478"/>
          <ac:spMkLst>
            <pc:docMk/>
            <pc:sldMk cId="1730089445" sldId="299"/>
            <ac:spMk id="6" creationId="{640754B0-E68C-41A3-BEA9-8DCBC64734C5}"/>
          </ac:spMkLst>
        </pc:spChg>
        <pc:spChg chg="del">
          <ac:chgData name="Amitkumar Maheshwari" userId="c4059f56-2be4-488d-9b7f-d8e10b81d5b7" providerId="ADAL" clId="{7B1A2FED-BA3F-4563-9859-1B9B52D15C0D}" dt="2022-12-01T11:48:29.514" v="243" actId="478"/>
          <ac:spMkLst>
            <pc:docMk/>
            <pc:sldMk cId="1730089445" sldId="299"/>
            <ac:spMk id="14" creationId="{1858756E-0BB2-4EAF-8C0D-DAB4541DC858}"/>
          </ac:spMkLst>
        </pc:spChg>
        <pc:spChg chg="del">
          <ac:chgData name="Amitkumar Maheshwari" userId="c4059f56-2be4-488d-9b7f-d8e10b81d5b7" providerId="ADAL" clId="{7B1A2FED-BA3F-4563-9859-1B9B52D15C0D}" dt="2022-12-01T11:48:26.474" v="242" actId="478"/>
          <ac:spMkLst>
            <pc:docMk/>
            <pc:sldMk cId="1730089445" sldId="299"/>
            <ac:spMk id="15" creationId="{3A2B0B97-7511-499D-86C0-767E2025EE06}"/>
          </ac:spMkLst>
        </pc:spChg>
        <pc:spChg chg="del">
          <ac:chgData name="Amitkumar Maheshwari" userId="c4059f56-2be4-488d-9b7f-d8e10b81d5b7" providerId="ADAL" clId="{7B1A2FED-BA3F-4563-9859-1B9B52D15C0D}" dt="2022-12-01T11:48:24.112" v="241" actId="478"/>
          <ac:spMkLst>
            <pc:docMk/>
            <pc:sldMk cId="1730089445" sldId="299"/>
            <ac:spMk id="16" creationId="{A49A0E68-274D-4E9A-81B3-F117F5E16E5B}"/>
          </ac:spMkLst>
        </pc:spChg>
        <pc:spChg chg="del">
          <ac:chgData name="Amitkumar Maheshwari" userId="c4059f56-2be4-488d-9b7f-d8e10b81d5b7" providerId="ADAL" clId="{7B1A2FED-BA3F-4563-9859-1B9B52D15C0D}" dt="2022-12-01T11:48:21.582" v="240" actId="478"/>
          <ac:spMkLst>
            <pc:docMk/>
            <pc:sldMk cId="1730089445" sldId="299"/>
            <ac:spMk id="17" creationId="{0CD7CC39-C6C0-4BC7-991E-C19DA71C3C64}"/>
          </ac:spMkLst>
        </pc:spChg>
        <pc:spChg chg="mod">
          <ac:chgData name="Amitkumar Maheshwari" userId="c4059f56-2be4-488d-9b7f-d8e10b81d5b7" providerId="ADAL" clId="{7B1A2FED-BA3F-4563-9859-1B9B52D15C0D}" dt="2022-12-01T12:14:15.715" v="539" actId="14100"/>
          <ac:spMkLst>
            <pc:docMk/>
            <pc:sldMk cId="1730089445" sldId="299"/>
            <ac:spMk id="18" creationId="{AB14A694-3A1E-4750-BB50-3661F348C67F}"/>
          </ac:spMkLst>
        </pc:spChg>
        <pc:spChg chg="del">
          <ac:chgData name="Amitkumar Maheshwari" userId="c4059f56-2be4-488d-9b7f-d8e10b81d5b7" providerId="ADAL" clId="{7B1A2FED-BA3F-4563-9859-1B9B52D15C0D}" dt="2022-12-01T11:43:15.708" v="20" actId="478"/>
          <ac:spMkLst>
            <pc:docMk/>
            <pc:sldMk cId="1730089445" sldId="299"/>
            <ac:spMk id="19" creationId="{D3EFA215-6971-41CE-8AB9-1A110074E3CC}"/>
          </ac:spMkLst>
        </pc:spChg>
        <pc:spChg chg="mod">
          <ac:chgData name="Amitkumar Maheshwari" userId="c4059f56-2be4-488d-9b7f-d8e10b81d5b7" providerId="ADAL" clId="{7B1A2FED-BA3F-4563-9859-1B9B52D15C0D}" dt="2022-12-01T11:58:14.386" v="373" actId="14100"/>
          <ac:spMkLst>
            <pc:docMk/>
            <pc:sldMk cId="1730089445" sldId="299"/>
            <ac:spMk id="20" creationId="{F0D622BD-38A2-43D3-8153-217FC523282E}"/>
          </ac:spMkLst>
        </pc:spChg>
        <pc:spChg chg="del">
          <ac:chgData name="Amitkumar Maheshwari" userId="c4059f56-2be4-488d-9b7f-d8e10b81d5b7" providerId="ADAL" clId="{7B1A2FED-BA3F-4563-9859-1B9B52D15C0D}" dt="2022-12-01T11:45:15.220" v="150" actId="478"/>
          <ac:spMkLst>
            <pc:docMk/>
            <pc:sldMk cId="1730089445" sldId="299"/>
            <ac:spMk id="21" creationId="{FA063EEC-43E2-4066-A288-6ED4174218DE}"/>
          </ac:spMkLst>
        </pc:spChg>
        <pc:spChg chg="add mod">
          <ac:chgData name="Amitkumar Maheshwari" userId="c4059f56-2be4-488d-9b7f-d8e10b81d5b7" providerId="ADAL" clId="{7B1A2FED-BA3F-4563-9859-1B9B52D15C0D}" dt="2022-12-01T11:58:35.339" v="395" actId="1037"/>
          <ac:spMkLst>
            <pc:docMk/>
            <pc:sldMk cId="1730089445" sldId="299"/>
            <ac:spMk id="22" creationId="{71986844-1198-44A5-BAE2-1E14FE415D38}"/>
          </ac:spMkLst>
        </pc:spChg>
        <pc:spChg chg="add mod">
          <ac:chgData name="Amitkumar Maheshwari" userId="c4059f56-2be4-488d-9b7f-d8e10b81d5b7" providerId="ADAL" clId="{7B1A2FED-BA3F-4563-9859-1B9B52D15C0D}" dt="2022-12-01T11:58:35.339" v="395" actId="1037"/>
          <ac:spMkLst>
            <pc:docMk/>
            <pc:sldMk cId="1730089445" sldId="299"/>
            <ac:spMk id="24" creationId="{33A677B3-BEBC-4D21-A3D3-C2C68FB4B72F}"/>
          </ac:spMkLst>
        </pc:spChg>
        <pc:spChg chg="add mod">
          <ac:chgData name="Amitkumar Maheshwari" userId="c4059f56-2be4-488d-9b7f-d8e10b81d5b7" providerId="ADAL" clId="{7B1A2FED-BA3F-4563-9859-1B9B52D15C0D}" dt="2022-12-01T11:58:35.339" v="395" actId="1037"/>
          <ac:spMkLst>
            <pc:docMk/>
            <pc:sldMk cId="1730089445" sldId="299"/>
            <ac:spMk id="25" creationId="{5D9C1E50-C05B-4983-B025-FD4B1F37B7F4}"/>
          </ac:spMkLst>
        </pc:spChg>
      </pc:sldChg>
      <pc:sldChg chg="modSp mod">
        <pc:chgData name="Amitkumar Maheshwari" userId="c4059f56-2be4-488d-9b7f-d8e10b81d5b7" providerId="ADAL" clId="{7B1A2FED-BA3F-4563-9859-1B9B52D15C0D}" dt="2022-12-01T11:52:37.364" v="296" actId="255"/>
        <pc:sldMkLst>
          <pc:docMk/>
          <pc:sldMk cId="1059496275" sldId="304"/>
        </pc:sldMkLst>
        <pc:spChg chg="mod">
          <ac:chgData name="Amitkumar Maheshwari" userId="c4059f56-2be4-488d-9b7f-d8e10b81d5b7" providerId="ADAL" clId="{7B1A2FED-BA3F-4563-9859-1B9B52D15C0D}" dt="2022-12-01T11:52:37.364" v="296" actId="255"/>
          <ac:spMkLst>
            <pc:docMk/>
            <pc:sldMk cId="1059496275" sldId="304"/>
            <ac:spMk id="3" creationId="{35E3EA69-4E0E-41BD-8095-A124225A2647}"/>
          </ac:spMkLst>
        </pc:spChg>
        <pc:spChg chg="mod">
          <ac:chgData name="Amitkumar Maheshwari" userId="c4059f56-2be4-488d-9b7f-d8e10b81d5b7" providerId="ADAL" clId="{7B1A2FED-BA3F-4563-9859-1B9B52D15C0D}" dt="2022-12-01T11:52:37.364" v="296" actId="255"/>
          <ac:spMkLst>
            <pc:docMk/>
            <pc:sldMk cId="1059496275" sldId="304"/>
            <ac:spMk id="7" creationId="{F5130215-9867-44C5-B9FD-9E55BA24298B}"/>
          </ac:spMkLst>
        </pc:spChg>
        <pc:spChg chg="mod">
          <ac:chgData name="Amitkumar Maheshwari" userId="c4059f56-2be4-488d-9b7f-d8e10b81d5b7" providerId="ADAL" clId="{7B1A2FED-BA3F-4563-9859-1B9B52D15C0D}" dt="2022-12-01T11:52:37.364" v="296" actId="255"/>
          <ac:spMkLst>
            <pc:docMk/>
            <pc:sldMk cId="1059496275" sldId="304"/>
            <ac:spMk id="8" creationId="{C7391F1F-6A37-4FFD-8E0A-A3578F45438D}"/>
          </ac:spMkLst>
        </pc:spChg>
      </pc:sldChg>
      <pc:sldChg chg="modSp mod">
        <pc:chgData name="Amitkumar Maheshwari" userId="c4059f56-2be4-488d-9b7f-d8e10b81d5b7" providerId="ADAL" clId="{7B1A2FED-BA3F-4563-9859-1B9B52D15C0D}" dt="2022-12-01T12:20:19.296" v="557" actId="20577"/>
        <pc:sldMkLst>
          <pc:docMk/>
          <pc:sldMk cId="3955828494" sldId="306"/>
        </pc:sldMkLst>
        <pc:graphicFrameChg chg="modGraphic">
          <ac:chgData name="Amitkumar Maheshwari" userId="c4059f56-2be4-488d-9b7f-d8e10b81d5b7" providerId="ADAL" clId="{7B1A2FED-BA3F-4563-9859-1B9B52D15C0D}" dt="2022-12-01T12:20:19.296" v="557" actId="20577"/>
          <ac:graphicFrameMkLst>
            <pc:docMk/>
            <pc:sldMk cId="3955828494" sldId="306"/>
            <ac:graphicFrameMk id="9" creationId="{3EC3CF27-2D18-47DD-B8CF-8BA60C6979A1}"/>
          </ac:graphicFrameMkLst>
        </pc:graphicFrameChg>
      </pc:sldChg>
      <pc:sldChg chg="modSp mod">
        <pc:chgData name="Amitkumar Maheshwari" userId="c4059f56-2be4-488d-9b7f-d8e10b81d5b7" providerId="ADAL" clId="{7B1A2FED-BA3F-4563-9859-1B9B52D15C0D}" dt="2022-12-01T11:53:03.497" v="298" actId="113"/>
        <pc:sldMkLst>
          <pc:docMk/>
          <pc:sldMk cId="3886440692" sldId="308"/>
        </pc:sldMkLst>
        <pc:graphicFrameChg chg="modGraphic">
          <ac:chgData name="Amitkumar Maheshwari" userId="c4059f56-2be4-488d-9b7f-d8e10b81d5b7" providerId="ADAL" clId="{7B1A2FED-BA3F-4563-9859-1B9B52D15C0D}" dt="2022-12-01T11:53:03.497" v="298" actId="113"/>
          <ac:graphicFrameMkLst>
            <pc:docMk/>
            <pc:sldMk cId="3886440692" sldId="308"/>
            <ac:graphicFrameMk id="9" creationId="{3EC3CF27-2D18-47DD-B8CF-8BA60C6979A1}"/>
          </ac:graphicFrameMkLst>
        </pc:graphicFrameChg>
      </pc:sldChg>
      <pc:sldChg chg="modSp mod">
        <pc:chgData name="Amitkumar Maheshwari" userId="c4059f56-2be4-488d-9b7f-d8e10b81d5b7" providerId="ADAL" clId="{7B1A2FED-BA3F-4563-9859-1B9B52D15C0D}" dt="2022-12-01T11:55:27.624" v="369" actId="14734"/>
        <pc:sldMkLst>
          <pc:docMk/>
          <pc:sldMk cId="636814994" sldId="309"/>
        </pc:sldMkLst>
        <pc:graphicFrameChg chg="modGraphic">
          <ac:chgData name="Amitkumar Maheshwari" userId="c4059f56-2be4-488d-9b7f-d8e10b81d5b7" providerId="ADAL" clId="{7B1A2FED-BA3F-4563-9859-1B9B52D15C0D}" dt="2022-12-01T11:55:27.624" v="369" actId="14734"/>
          <ac:graphicFrameMkLst>
            <pc:docMk/>
            <pc:sldMk cId="636814994" sldId="309"/>
            <ac:graphicFrameMk id="9" creationId="{3EC3CF27-2D18-47DD-B8CF-8BA60C6979A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2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7230"/>
            <a:ext cx="9105089" cy="1204912"/>
          </a:xfrm>
        </p:spPr>
        <p:txBody>
          <a:bodyPr anchor="b">
            <a:normAutofit/>
          </a:bodyPr>
          <a:lstStyle/>
          <a:p>
            <a:pPr algn="ctr"/>
            <a:r>
              <a:rPr lang="en-US" sz="1500" b="1" i="0" dirty="0">
                <a:effectLst/>
              </a:rPr>
              <a:t>Handling class imbalance </a:t>
            </a:r>
            <a:br>
              <a:rPr lang="en-US" sz="1500" b="1" i="0" dirty="0">
                <a:effectLst/>
              </a:rPr>
            </a:br>
            <a:r>
              <a:rPr lang="en-US" sz="1500" b="1" i="0" dirty="0">
                <a:effectLst/>
              </a:rPr>
              <a:t>by </a:t>
            </a:r>
            <a:br>
              <a:rPr lang="en-US" sz="1500" b="1" i="0" dirty="0">
                <a:effectLst/>
              </a:rPr>
            </a:br>
            <a:r>
              <a:rPr lang="en-US" sz="1500" b="1" i="0" dirty="0">
                <a:effectLst/>
              </a:rPr>
              <a:t>GAN based Data Augmentation in Medical Images</a:t>
            </a:r>
            <a:r>
              <a:rPr lang="en-US" sz="1500" b="1" dirty="0"/>
              <a:t> </a:t>
            </a:r>
            <a:br>
              <a:rPr lang="en-US" sz="1500" dirty="0"/>
            </a:br>
            <a:endParaRPr lang="en-US" sz="1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4830762"/>
            <a:ext cx="9105088" cy="15255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Amitkumar M Maheshwari</a:t>
            </a:r>
          </a:p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IN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Tenorite (Body)"/>
              </a:rPr>
              <a:t>Research Presentation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Tenorite (Body)"/>
              </a:rPr>
            </a:br>
            <a:r>
              <a:rPr lang="en-US" sz="1200" b="0" i="0" dirty="0">
                <a:solidFill>
                  <a:schemeClr val="bg2">
                    <a:lumMod val="25000"/>
                  </a:schemeClr>
                </a:solidFill>
                <a:effectLst/>
                <a:latin typeface="Tenorite (Body)"/>
              </a:rPr>
              <a:t>Master of Science in Machine Learning and Artificial Intelligence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Tenorite (Body)"/>
              </a:rPr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Generative adversarial nets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0820FA-1219-41E3-AC19-3C7EC5B8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10" y="1928682"/>
            <a:ext cx="11278180" cy="37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Integrated system of AE and GAN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F208D5C-4176-44E3-83B2-7059BA30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9" y="1845536"/>
            <a:ext cx="11851531" cy="47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7000" t="5000" r="-7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3" y="1020445"/>
            <a:ext cx="3435281" cy="1907581"/>
          </a:xfrm>
        </p:spPr>
        <p:txBody>
          <a:bodyPr/>
          <a:lstStyle/>
          <a:p>
            <a:r>
              <a:rPr lang="en-ZA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898" y="3429000"/>
            <a:ext cx="3171825" cy="365125"/>
          </a:xfrm>
        </p:spPr>
        <p:txBody>
          <a:bodyPr>
            <a:noAutofit/>
          </a:bodyPr>
          <a:lstStyle/>
          <a:p>
            <a:r>
              <a:rPr lang="en-US" sz="2000" dirty="0"/>
              <a:t>Computational Cost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5130215-9867-44C5-B9FD-9E55BA2429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9" y="3076575"/>
            <a:ext cx="317182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Image visualization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7391F1F-6A37-4FFD-8E0A-A3578F4543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8" y="3781425"/>
            <a:ext cx="317182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Classification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105949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94287FB-2D0D-464E-9DCD-7F0C3355A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37" y="1181282"/>
            <a:ext cx="5895325" cy="567671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Generated Images</a:t>
            </a:r>
          </a:p>
        </p:txBody>
      </p:sp>
    </p:spTree>
    <p:extLst>
      <p:ext uri="{BB962C8B-B14F-4D97-AF65-F5344CB8AC3E}">
        <p14:creationId xmlns:p14="http://schemas.microsoft.com/office/powerpoint/2010/main" val="407472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Inception Score</a:t>
            </a:r>
          </a:p>
        </p:txBody>
      </p:sp>
      <p:graphicFrame>
        <p:nvGraphicFramePr>
          <p:cNvPr id="9" name="Table 50">
            <a:extLst>
              <a:ext uri="{FF2B5EF4-FFF2-40B4-BE49-F238E27FC236}">
                <a16:creationId xmlns:a16="http://schemas.microsoft.com/office/drawing/2014/main" id="{3EC3CF27-2D18-47DD-B8CF-8BA60C697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353821"/>
              </p:ext>
            </p:extLst>
          </p:nvPr>
        </p:nvGraphicFramePr>
        <p:xfrm>
          <a:off x="2516221" y="1899932"/>
          <a:ext cx="7159557" cy="356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463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2354094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Case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Inception score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Two Identical Images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ru-RU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AE  Generated Image with Original Image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1.45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GAN Generate Image with Original Image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2.16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AE+GAN Generated Image with Original Image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1.89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121222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Two Totally Different Images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2.60</a:t>
                      </a:r>
                      <a:endParaRPr lang="ru-R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338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Trainable Parameters</a:t>
            </a:r>
          </a:p>
        </p:txBody>
      </p:sp>
      <p:graphicFrame>
        <p:nvGraphicFramePr>
          <p:cNvPr id="9" name="Table 50">
            <a:extLst>
              <a:ext uri="{FF2B5EF4-FFF2-40B4-BE49-F238E27FC236}">
                <a16:creationId xmlns:a16="http://schemas.microsoft.com/office/drawing/2014/main" id="{3EC3CF27-2D18-47DD-B8CF-8BA60C697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677841"/>
              </p:ext>
            </p:extLst>
          </p:nvPr>
        </p:nvGraphicFramePr>
        <p:xfrm>
          <a:off x="2681591" y="2016665"/>
          <a:ext cx="6828817" cy="2680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421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3093396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Trainable parameters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Autoencoder(AE)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855,994,368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Generative Adversarial Nets(GAN)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607,285,633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GAN with AE</a:t>
                      </a:r>
                      <a:endParaRPr lang="ru-RU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15,683,546</a:t>
                      </a:r>
                      <a:endParaRPr lang="ru-RU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82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Time</a:t>
            </a:r>
          </a:p>
        </p:txBody>
      </p:sp>
      <p:graphicFrame>
        <p:nvGraphicFramePr>
          <p:cNvPr id="9" name="Table 50">
            <a:extLst>
              <a:ext uri="{FF2B5EF4-FFF2-40B4-BE49-F238E27FC236}">
                <a16:creationId xmlns:a16="http://schemas.microsoft.com/office/drawing/2014/main" id="{3EC3CF27-2D18-47DD-B8CF-8BA60C697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6467012"/>
              </p:ext>
            </p:extLst>
          </p:nvPr>
        </p:nvGraphicFramePr>
        <p:xfrm>
          <a:off x="6322979" y="2088978"/>
          <a:ext cx="5599888" cy="2984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643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768245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308774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Model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Training Time (minutes)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Autoencoder(AE)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Generative Adversarial Nets(GAN)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156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63898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GAN with AE</a:t>
                      </a:r>
                      <a:endParaRPr lang="ru-RU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3.33</a:t>
                      </a:r>
                      <a:endParaRPr lang="ru-RU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</a:tbl>
          </a:graphicData>
        </a:graphic>
      </p:graphicFrame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36A2C54-B3BC-454D-BF66-09A51537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4" y="2088978"/>
            <a:ext cx="5599888" cy="305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40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Results</a:t>
            </a:r>
          </a:p>
        </p:txBody>
      </p:sp>
      <p:graphicFrame>
        <p:nvGraphicFramePr>
          <p:cNvPr id="9" name="Table 50">
            <a:extLst>
              <a:ext uri="{FF2B5EF4-FFF2-40B4-BE49-F238E27FC236}">
                <a16:creationId xmlns:a16="http://schemas.microsoft.com/office/drawing/2014/main" id="{3EC3CF27-2D18-47DD-B8CF-8BA60C697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9003541"/>
              </p:ext>
            </p:extLst>
          </p:nvPr>
        </p:nvGraphicFramePr>
        <p:xfrm>
          <a:off x="2059021" y="1525318"/>
          <a:ext cx="8073958" cy="4607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1975">
                  <a:extLst>
                    <a:ext uri="{9D8B030D-6E8A-4147-A177-3AD203B41FA5}">
                      <a16:colId xmlns:a16="http://schemas.microsoft.com/office/drawing/2014/main" val="544038161"/>
                    </a:ext>
                  </a:extLst>
                </a:gridCol>
                <a:gridCol w="1566153">
                  <a:extLst>
                    <a:ext uri="{9D8B030D-6E8A-4147-A177-3AD203B41FA5}">
                      <a16:colId xmlns:a16="http://schemas.microsoft.com/office/drawing/2014/main" val="3769200194"/>
                    </a:ext>
                  </a:extLst>
                </a:gridCol>
                <a:gridCol w="1815830">
                  <a:extLst>
                    <a:ext uri="{9D8B030D-6E8A-4147-A177-3AD203B41FA5}">
                      <a16:colId xmlns:a16="http://schemas.microsoft.com/office/drawing/2014/main" val="3019130451"/>
                    </a:ext>
                  </a:extLst>
                </a:gridCol>
              </a:tblGrid>
              <a:tr h="707136"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model trained using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Accuracy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all" spc="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Sensitivity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065677"/>
                  </a:ext>
                </a:extLst>
              </a:tr>
              <a:tr h="6517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Untreated Dataset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Train: 0.94</a:t>
                      </a:r>
                    </a:p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Val: 0.88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0.084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137574"/>
                  </a:ext>
                </a:extLst>
              </a:tr>
              <a:tr h="6517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Down sampling the dominant classes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Train: 0.87</a:t>
                      </a:r>
                    </a:p>
                    <a:p>
                      <a:pPr algn="ctr"/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Val: 0.75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0.33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059683"/>
                  </a:ext>
                </a:extLst>
              </a:tr>
              <a:tr h="7240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Traditionally Transferred Images Augmented Dataset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Train: 0.86</a:t>
                      </a:r>
                    </a:p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Val: 0.77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0.48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264501"/>
                  </a:ext>
                </a:extLst>
              </a:tr>
              <a:tr h="873210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GAN+AE Generated Images Augmented Dataset</a:t>
                      </a:r>
                      <a:endParaRPr lang="ru-RU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Train: 0.91</a:t>
                      </a:r>
                    </a:p>
                    <a:p>
                      <a:pPr algn="ctr"/>
                      <a:r>
                        <a:rPr lang="en-IN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Val: 0.82</a:t>
                      </a:r>
                      <a:endParaRPr lang="ru-R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0.57</a:t>
                      </a:r>
                      <a:endParaRPr lang="ru-RU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742485"/>
                  </a:ext>
                </a:extLst>
              </a:tr>
              <a:tr h="89390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Traditionally transferred with AE+GAN Generated Images Augmented Dataset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Train: 0.89</a:t>
                      </a:r>
                    </a:p>
                    <a:p>
                      <a:pPr algn="ctr"/>
                      <a:r>
                        <a:rPr lang="en-IN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Val: 0.80</a:t>
                      </a:r>
                      <a:endParaRPr lang="ru-R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0.54</a:t>
                      </a:r>
                      <a:endParaRPr lang="ru-R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86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14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 Breaker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04FBDE6-9BA9-45EF-807E-F97096CA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89" y="1232850"/>
            <a:ext cx="7126422" cy="55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3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112480D-D9E7-446C-8C9A-B99298F4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83" y="1284051"/>
            <a:ext cx="9085634" cy="557394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 Breaker</a:t>
            </a:r>
          </a:p>
        </p:txBody>
      </p:sp>
    </p:spTree>
    <p:extLst>
      <p:ext uri="{BB962C8B-B14F-4D97-AF65-F5344CB8AC3E}">
        <p14:creationId xmlns:p14="http://schemas.microsoft.com/office/powerpoint/2010/main" val="212552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4D1F490-D1F5-4FF6-801B-82529BDB8812}"/>
              </a:ext>
            </a:extLst>
          </p:cNvPr>
          <p:cNvSpPr txBox="1">
            <a:spLocks/>
          </p:cNvSpPr>
          <p:nvPr/>
        </p:nvSpPr>
        <p:spPr>
          <a:xfrm>
            <a:off x="6991350" y="4361906"/>
            <a:ext cx="5431971" cy="557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noProof="1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B5E6B257-D814-8754-2FE6-0B388606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2C32C51-7FE3-7A1C-D50A-E0954BD12F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6593" y="2085544"/>
            <a:ext cx="5758526" cy="365125"/>
          </a:xfrm>
        </p:spPr>
        <p:txBody>
          <a:bodyPr>
            <a:noAutofit/>
          </a:bodyPr>
          <a:lstStyle/>
          <a:p>
            <a:r>
              <a:rPr lang="en-US" sz="2400" b="1" dirty="0"/>
              <a:t>Sensitivity Improved by 72%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BE3D470-269B-9650-CA76-9F6836FF72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432818"/>
            <a:ext cx="5431971" cy="873090"/>
          </a:xfrm>
        </p:spPr>
        <p:txBody>
          <a:bodyPr>
            <a:normAutofit/>
          </a:bodyPr>
          <a:lstStyle/>
          <a:p>
            <a:r>
              <a:rPr lang="en-US" sz="1800" dirty="0"/>
              <a:t>Balancing the dataset with AE+GAN generated images improves the sensitivity from 0.33 to 0.57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AFA7358-4EF8-47AA-F7F3-44734755C8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526593" y="3685505"/>
            <a:ext cx="5828865" cy="365125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Time Consumption decreased by 78.8%</a:t>
            </a:r>
            <a:r>
              <a:rPr lang="en-US" b="1" dirty="0"/>
              <a:t>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F53A7E44-DEAE-E0E8-AF98-5D474E0ACC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4014929"/>
            <a:ext cx="5431971" cy="1089634"/>
          </a:xfrm>
        </p:spPr>
        <p:txBody>
          <a:bodyPr>
            <a:normAutofit/>
          </a:bodyPr>
          <a:lstStyle/>
          <a:p>
            <a:r>
              <a:rPr lang="en-US" sz="1800" dirty="0"/>
              <a:t>The integrated system of AE and GAN takes around 33 minutes to get trained in comparison with 156 minutes taken by conventional GAN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2A6AB30-0F99-40C1-8D91-35901CEB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974" y="1860060"/>
            <a:ext cx="2869335" cy="286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5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4BC4F-3D59-464A-857E-6F155B36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7473"/>
            <a:ext cx="121920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Future Recommendations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AC3B4-09CA-48B4-B2BA-BFFBF7165C35}"/>
              </a:ext>
            </a:extLst>
          </p:cNvPr>
          <p:cNvSpPr txBox="1"/>
          <p:nvPr/>
        </p:nvSpPr>
        <p:spPr>
          <a:xfrm>
            <a:off x="662155" y="3464332"/>
            <a:ext cx="3879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/>
              <a:t>Image Segmentation </a:t>
            </a:r>
          </a:p>
          <a:p>
            <a:pPr algn="ctr"/>
            <a:r>
              <a:rPr lang="en-IN" sz="2400" dirty="0"/>
              <a:t>With</a:t>
            </a:r>
          </a:p>
          <a:p>
            <a:pPr algn="ctr"/>
            <a:r>
              <a:rPr lang="en-IN" sz="2400" dirty="0"/>
              <a:t>Image to Image translation</a:t>
            </a:r>
            <a:r>
              <a:rPr lang="en-IN" dirty="0"/>
              <a:t>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361389-B505-4991-8B8E-E117064F3684}"/>
              </a:ext>
            </a:extLst>
          </p:cNvPr>
          <p:cNvSpPr txBox="1"/>
          <p:nvPr/>
        </p:nvSpPr>
        <p:spPr>
          <a:xfrm>
            <a:off x="4624923" y="3464332"/>
            <a:ext cx="318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/>
              <a:t>Conditional GAN</a:t>
            </a:r>
          </a:p>
          <a:p>
            <a:pPr algn="ctr"/>
            <a:r>
              <a:rPr lang="en-IN" sz="2400" dirty="0"/>
              <a:t>To</a:t>
            </a:r>
          </a:p>
          <a:p>
            <a:pPr algn="ctr"/>
            <a:r>
              <a:rPr lang="en-IN" sz="2400" dirty="0"/>
              <a:t>Augment other classes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544D15-5109-4709-BDEE-80AFE0F5D263}"/>
              </a:ext>
            </a:extLst>
          </p:cNvPr>
          <p:cNvSpPr txBox="1"/>
          <p:nvPr/>
        </p:nvSpPr>
        <p:spPr>
          <a:xfrm>
            <a:off x="7893463" y="3325833"/>
            <a:ext cx="3476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/>
              <a:t>Reinforcement Learning</a:t>
            </a:r>
          </a:p>
          <a:p>
            <a:pPr algn="ctr"/>
            <a:r>
              <a:rPr lang="en-IN" sz="2400" dirty="0"/>
              <a:t>To</a:t>
            </a:r>
          </a:p>
          <a:p>
            <a:pPr algn="ctr"/>
            <a:r>
              <a:rPr lang="en-IN" sz="2400" dirty="0"/>
              <a:t>Enhance efficiency </a:t>
            </a:r>
          </a:p>
          <a:p>
            <a:pPr algn="ctr"/>
            <a:r>
              <a:rPr lang="en-IN" sz="2400" dirty="0"/>
              <a:t>and performance of GAN</a:t>
            </a:r>
          </a:p>
        </p:txBody>
      </p:sp>
    </p:spTree>
    <p:extLst>
      <p:ext uri="{BB962C8B-B14F-4D97-AF65-F5344CB8AC3E}">
        <p14:creationId xmlns:p14="http://schemas.microsoft.com/office/powerpoint/2010/main" val="40485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789906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6" y="4156405"/>
            <a:ext cx="4201298" cy="1325563"/>
          </a:xfrm>
        </p:spPr>
        <p:txBody>
          <a:bodyPr/>
          <a:lstStyle/>
          <a:p>
            <a:r>
              <a:rPr lang="en-US" dirty="0"/>
              <a:t>Skin Cancer Lesions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583BAB3-C679-43C3-975F-C37B8F0D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62" y="1343889"/>
            <a:ext cx="7211438" cy="19138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B43C702-70BD-4FA9-9E19-F7E72CF81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43" y="3429000"/>
            <a:ext cx="5749048" cy="2097522"/>
          </a:xfrm>
          <a:prstGeom prst="rect">
            <a:avLst/>
          </a:prstGeom>
        </p:spPr>
      </p:pic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D9437FB-9A42-429B-AF28-68F141E7F9DA}"/>
              </a:ext>
            </a:extLst>
          </p:cNvPr>
          <p:cNvSpPr txBox="1">
            <a:spLocks/>
          </p:cNvSpPr>
          <p:nvPr/>
        </p:nvSpPr>
        <p:spPr>
          <a:xfrm>
            <a:off x="698118" y="552652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In ISIC 2020 Dataset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6" y="4156405"/>
            <a:ext cx="4201298" cy="1325563"/>
          </a:xfrm>
        </p:spPr>
        <p:txBody>
          <a:bodyPr/>
          <a:lstStyle/>
          <a:p>
            <a:r>
              <a:rPr lang="en-US" dirty="0"/>
              <a:t>Skin Cancer Lesions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AD9437FB-9A42-429B-AF28-68F141E7F9DA}"/>
              </a:ext>
            </a:extLst>
          </p:cNvPr>
          <p:cNvSpPr txBox="1">
            <a:spLocks/>
          </p:cNvSpPr>
          <p:nvPr/>
        </p:nvSpPr>
        <p:spPr>
          <a:xfrm>
            <a:off x="698118" y="552652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Class distribution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0770DFC9-845A-438A-8F6A-14AFBBE15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9"/>
          <a:stretch/>
        </p:blipFill>
        <p:spPr>
          <a:xfrm>
            <a:off x="5412259" y="3328089"/>
            <a:ext cx="6178379" cy="32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A62FC-B29F-4F55-8D36-E2E3F921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137"/>
            <a:ext cx="5321643" cy="314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Venn diagram&#10;&#10;Description automatically generated">
            <a:extLst>
              <a:ext uri="{FF2B5EF4-FFF2-40B4-BE49-F238E27FC236}">
                <a16:creationId xmlns:a16="http://schemas.microsoft.com/office/drawing/2014/main" id="{C2D2A589-9F9C-40B3-8430-0CD6B606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16" y="2824718"/>
            <a:ext cx="2017174" cy="2129080"/>
          </a:xfrm>
          <a:prstGeom prst="rect">
            <a:avLst/>
          </a:prstGeom>
        </p:spPr>
      </p:pic>
      <p:pic>
        <p:nvPicPr>
          <p:cNvPr id="17" name="Picture 1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ED50981E-B3B5-41EC-8530-FAC5D8AC3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79" y="2630431"/>
            <a:ext cx="2139780" cy="2129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3439AF-73B5-42C1-88D0-1C0C3F6B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IN" sz="4000" dirty="0"/>
              <a:t>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0E399-A217-416B-86EB-13C73A3CDF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623" y="2310363"/>
            <a:ext cx="5498487" cy="561776"/>
          </a:xfrm>
        </p:spPr>
        <p:txBody>
          <a:bodyPr>
            <a:noAutofit/>
          </a:bodyPr>
          <a:lstStyle/>
          <a:p>
            <a:pPr algn="ctr"/>
            <a:r>
              <a:rPr lang="en-IN" sz="3600" dirty="0"/>
              <a:t>Generative Model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D9246F2-D646-4117-810B-BD21F22B6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022" y="839731"/>
            <a:ext cx="3810000" cy="3581400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ACB0444-8CE1-48F9-AC3B-C3B01E304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539" y="2954519"/>
            <a:ext cx="1757571" cy="17575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1DAB0F-BF87-4787-A59F-DF4ECB351658}"/>
              </a:ext>
            </a:extLst>
          </p:cNvPr>
          <p:cNvSpPr txBox="1"/>
          <p:nvPr/>
        </p:nvSpPr>
        <p:spPr>
          <a:xfrm>
            <a:off x="6375115" y="4819186"/>
            <a:ext cx="81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CCF150-370D-42C4-83ED-FCEBD2D69FF9}"/>
              </a:ext>
            </a:extLst>
          </p:cNvPr>
          <p:cNvSpPr txBox="1"/>
          <p:nvPr/>
        </p:nvSpPr>
        <p:spPr>
          <a:xfrm>
            <a:off x="8249857" y="482204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Diverse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AFC462-3319-4259-BEA9-6643A5395101}"/>
              </a:ext>
            </a:extLst>
          </p:cNvPr>
          <p:cNvSpPr txBox="1"/>
          <p:nvPr/>
        </p:nvSpPr>
        <p:spPr>
          <a:xfrm>
            <a:off x="10077739" y="4819186"/>
            <a:ext cx="99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285426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1000" t="-22000" r="-26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8D7EF924-72AD-477B-8450-F834CEF0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802" y="1827104"/>
            <a:ext cx="4785198" cy="1325563"/>
          </a:xfrm>
        </p:spPr>
        <p:txBody>
          <a:bodyPr anchor="ctr"/>
          <a:lstStyle/>
          <a:p>
            <a:r>
              <a:rPr lang="en-IN" dirty="0"/>
              <a:t>Related 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F5355-25AE-40E8-BAA3-CBB8DBD356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898" y="3214812"/>
            <a:ext cx="3712178" cy="365125"/>
          </a:xfrm>
        </p:spPr>
        <p:txBody>
          <a:bodyPr>
            <a:noAutofit/>
          </a:bodyPr>
          <a:lstStyle/>
          <a:p>
            <a:r>
              <a:rPr lang="en-US" sz="2000" dirty="0"/>
              <a:t>Conditioned GANs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24159C-5C6D-4812-908B-F098FE1638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9" y="2862387"/>
            <a:ext cx="371217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Normal GANs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4F012B1-B3E2-40FD-936A-DC59036C9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8" y="3567237"/>
            <a:ext cx="371217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Progressive GANs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B86858D-9456-4D96-BB97-2C00E2FDAA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8" y="3919662"/>
            <a:ext cx="371217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Style GANs</a:t>
            </a:r>
          </a:p>
        </p:txBody>
      </p:sp>
    </p:spTree>
    <p:extLst>
      <p:ext uri="{BB962C8B-B14F-4D97-AF65-F5344CB8AC3E}">
        <p14:creationId xmlns:p14="http://schemas.microsoft.com/office/powerpoint/2010/main" val="133694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C63D6710-9D8A-4D69-92FF-6BFA58D9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683" y="2852240"/>
            <a:ext cx="3487121" cy="2342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706335-E228-45D0-8C6D-07DFAB44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GAPs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B14A694-3A1E-4750-BB50-3661F348C6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5124" y="5012586"/>
            <a:ext cx="5832390" cy="36512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Limited Exposer on Dermoscopic Images</a:t>
            </a:r>
            <a:endParaRPr lang="en-I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0D622BD-38A2-43D3-8153-217FC52328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54804" y="3367226"/>
            <a:ext cx="6198995" cy="365125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Computationally Bulky and Time Consuming</a:t>
            </a:r>
            <a:endParaRPr lang="en-IN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1986844-1198-44A5-BAE2-1E14FE415D38}"/>
              </a:ext>
            </a:extLst>
          </p:cNvPr>
          <p:cNvSpPr txBox="1">
            <a:spLocks/>
          </p:cNvSpPr>
          <p:nvPr/>
        </p:nvSpPr>
        <p:spPr>
          <a:xfrm>
            <a:off x="5165124" y="3783189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Often Unstable for higher resolution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3A677B3-BEBC-4D21-A3D3-C2C68FB4B72F}"/>
              </a:ext>
            </a:extLst>
          </p:cNvPr>
          <p:cNvSpPr txBox="1">
            <a:spLocks/>
          </p:cNvSpPr>
          <p:nvPr/>
        </p:nvSpPr>
        <p:spPr>
          <a:xfrm>
            <a:off x="5165124" y="4602787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better on Radiographic images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5D9C1E50-C05B-4983-B025-FD4B1F37B7F4}"/>
              </a:ext>
            </a:extLst>
          </p:cNvPr>
          <p:cNvSpPr txBox="1">
            <a:spLocks/>
          </p:cNvSpPr>
          <p:nvPr/>
        </p:nvSpPr>
        <p:spPr>
          <a:xfrm>
            <a:off x="5165124" y="4192988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Generally Manual Evaluation is required</a:t>
            </a:r>
          </a:p>
        </p:txBody>
      </p:sp>
    </p:spTree>
    <p:extLst>
      <p:ext uri="{BB962C8B-B14F-4D97-AF65-F5344CB8AC3E}">
        <p14:creationId xmlns:p14="http://schemas.microsoft.com/office/powerpoint/2010/main" val="173008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7000" t="5000" r="-7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43" y="1020445"/>
            <a:ext cx="3435281" cy="1907581"/>
          </a:xfrm>
        </p:spPr>
        <p:txBody>
          <a:bodyPr/>
          <a:lstStyle/>
          <a:p>
            <a:r>
              <a:rPr lang="en-ZA" dirty="0"/>
              <a:t>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898" y="3429000"/>
            <a:ext cx="3712178" cy="365125"/>
          </a:xfrm>
        </p:spPr>
        <p:txBody>
          <a:bodyPr>
            <a:noAutofit/>
          </a:bodyPr>
          <a:lstStyle/>
          <a:p>
            <a:r>
              <a:rPr lang="en-US" sz="2000" dirty="0"/>
              <a:t>Generative Adversarial Nets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5130215-9867-44C5-B9FD-9E55BA2429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9" y="3076575"/>
            <a:ext cx="371217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Autoencoder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7391F1F-6A37-4FFD-8E0A-A3578F45438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485898" y="3781425"/>
            <a:ext cx="371217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Integration of AE with GAN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0D634D8-6BE7-44B5-9120-6B3496A6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Autoencoder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22C791E1-DA1D-4975-827F-B5C5BE3D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30" y="1368904"/>
            <a:ext cx="7188740" cy="54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69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3127</TotalTime>
  <Words>348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Tenorite</vt:lpstr>
      <vt:lpstr>Tenorite (Body)</vt:lpstr>
      <vt:lpstr>Monoline</vt:lpstr>
      <vt:lpstr>Handling class imbalance  by  GAN based Data Augmentation in Medical Images  </vt:lpstr>
      <vt:lpstr>Background</vt:lpstr>
      <vt:lpstr>Skin Cancer Lesions</vt:lpstr>
      <vt:lpstr>Skin Cancer Lesions</vt:lpstr>
      <vt:lpstr>Aim</vt:lpstr>
      <vt:lpstr>Related Works</vt:lpstr>
      <vt:lpstr>GAPs</vt:lpstr>
      <vt:lpstr>Methods</vt:lpstr>
      <vt:lpstr>Autoencoder</vt:lpstr>
      <vt:lpstr>Generative adversarial nets</vt:lpstr>
      <vt:lpstr>Integrated system of AE and GAN</vt:lpstr>
      <vt:lpstr>Results</vt:lpstr>
      <vt:lpstr>Generated Images</vt:lpstr>
      <vt:lpstr>Inception Score</vt:lpstr>
      <vt:lpstr>Trainable Parameters</vt:lpstr>
      <vt:lpstr>Training Time</vt:lpstr>
      <vt:lpstr>Classification Results</vt:lpstr>
      <vt:lpstr>Loop Breaker</vt:lpstr>
      <vt:lpstr>Loop Breaker</vt:lpstr>
      <vt:lpstr>Conclusion</vt:lpstr>
      <vt:lpstr>Future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Handling class imbalance  by  GAN based Data Augmentation in Medical Images  </dc:title>
  <dc:creator>Amitkumar Maheshwari</dc:creator>
  <cp:lastModifiedBy>Amitkumar Maheshwari</cp:lastModifiedBy>
  <cp:revision>1</cp:revision>
  <dcterms:created xsi:type="dcterms:W3CDTF">2022-11-28T17:43:57Z</dcterms:created>
  <dcterms:modified xsi:type="dcterms:W3CDTF">2022-12-01T12:21:17Z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